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eer Hamza" userId="435323fbd64e92cf" providerId="LiveId" clId="{12A4BBCB-A565-4282-916D-9B8BDEBFAB23}"/>
    <pc:docChg chg="undo custSel addSld modSld">
      <pc:chgData name="Ameer Hamza" userId="435323fbd64e92cf" providerId="LiveId" clId="{12A4BBCB-A565-4282-916D-9B8BDEBFAB23}" dt="2023-06-09T06:27:37.652" v="175" actId="1076"/>
      <pc:docMkLst>
        <pc:docMk/>
      </pc:docMkLst>
      <pc:sldChg chg="modSp mod">
        <pc:chgData name="Ameer Hamza" userId="435323fbd64e92cf" providerId="LiveId" clId="{12A4BBCB-A565-4282-916D-9B8BDEBFAB23}" dt="2023-06-09T06:27:37.652" v="175" actId="1076"/>
        <pc:sldMkLst>
          <pc:docMk/>
          <pc:sldMk cId="1609393046" sldId="256"/>
        </pc:sldMkLst>
        <pc:spChg chg="mod">
          <ac:chgData name="Ameer Hamza" userId="435323fbd64e92cf" providerId="LiveId" clId="{12A4BBCB-A565-4282-916D-9B8BDEBFAB23}" dt="2023-06-09T06:27:33.595" v="174" actId="1076"/>
          <ac:spMkLst>
            <pc:docMk/>
            <pc:sldMk cId="1609393046" sldId="256"/>
            <ac:spMk id="2" creationId="{C8BC2251-0742-49A8-BB9C-79AC10463C0A}"/>
          </ac:spMkLst>
        </pc:spChg>
        <pc:spChg chg="mod">
          <ac:chgData name="Ameer Hamza" userId="435323fbd64e92cf" providerId="LiveId" clId="{12A4BBCB-A565-4282-916D-9B8BDEBFAB23}" dt="2023-06-09T06:27:37.652" v="175" actId="1076"/>
          <ac:spMkLst>
            <pc:docMk/>
            <pc:sldMk cId="1609393046" sldId="256"/>
            <ac:spMk id="3" creationId="{F4EEF3CF-F129-42DA-90E3-B54AF2BDFC19}"/>
          </ac:spMkLst>
        </pc:spChg>
      </pc:sldChg>
      <pc:sldChg chg="addSp delSp modSp mod modAnim">
        <pc:chgData name="Ameer Hamza" userId="435323fbd64e92cf" providerId="LiveId" clId="{12A4BBCB-A565-4282-916D-9B8BDEBFAB23}" dt="2023-06-09T04:53:47.290" v="1" actId="14100"/>
        <pc:sldMkLst>
          <pc:docMk/>
          <pc:sldMk cId="1178102552" sldId="261"/>
        </pc:sldMkLst>
        <pc:spChg chg="del">
          <ac:chgData name="Ameer Hamza" userId="435323fbd64e92cf" providerId="LiveId" clId="{12A4BBCB-A565-4282-916D-9B8BDEBFAB23}" dt="2023-06-09T04:53:35.748" v="0"/>
          <ac:spMkLst>
            <pc:docMk/>
            <pc:sldMk cId="1178102552" sldId="261"/>
            <ac:spMk id="3" creationId="{02F57B56-10ED-4179-A60C-8EA16F7F627F}"/>
          </ac:spMkLst>
        </pc:spChg>
        <pc:picChg chg="add mod">
          <ac:chgData name="Ameer Hamza" userId="435323fbd64e92cf" providerId="LiveId" clId="{12A4BBCB-A565-4282-916D-9B8BDEBFAB23}" dt="2023-06-09T04:53:47.290" v="1" actId="14100"/>
          <ac:picMkLst>
            <pc:docMk/>
            <pc:sldMk cId="1178102552" sldId="261"/>
            <ac:picMk id="4" creationId="{0DFD18ED-585A-41BC-A919-4AE8DAE2ABD4}"/>
          </ac:picMkLst>
        </pc:picChg>
      </pc:sldChg>
      <pc:sldChg chg="addSp delSp modSp new mod">
        <pc:chgData name="Ameer Hamza" userId="435323fbd64e92cf" providerId="LiveId" clId="{12A4BBCB-A565-4282-916D-9B8BDEBFAB23}" dt="2023-06-09T04:54:02.208" v="10"/>
        <pc:sldMkLst>
          <pc:docMk/>
          <pc:sldMk cId="3052787118" sldId="262"/>
        </pc:sldMkLst>
        <pc:spChg chg="mod">
          <ac:chgData name="Ameer Hamza" userId="435323fbd64e92cf" providerId="LiveId" clId="{12A4BBCB-A565-4282-916D-9B8BDEBFAB23}" dt="2023-06-09T04:53:56.288" v="9" actId="20577"/>
          <ac:spMkLst>
            <pc:docMk/>
            <pc:sldMk cId="3052787118" sldId="262"/>
            <ac:spMk id="2" creationId="{4D880019-0E8D-4211-8EAE-FA2F4F7F73CB}"/>
          </ac:spMkLst>
        </pc:spChg>
        <pc:spChg chg="del">
          <ac:chgData name="Ameer Hamza" userId="435323fbd64e92cf" providerId="LiveId" clId="{12A4BBCB-A565-4282-916D-9B8BDEBFAB23}" dt="2023-06-09T04:54:02.208" v="10"/>
          <ac:spMkLst>
            <pc:docMk/>
            <pc:sldMk cId="3052787118" sldId="262"/>
            <ac:spMk id="3" creationId="{D0D00EC7-E835-4E2C-8EFC-D9A459549FAD}"/>
          </ac:spMkLst>
        </pc:spChg>
        <pc:picChg chg="add mod">
          <ac:chgData name="Ameer Hamza" userId="435323fbd64e92cf" providerId="LiveId" clId="{12A4BBCB-A565-4282-916D-9B8BDEBFAB23}" dt="2023-06-09T04:54:02.208" v="10"/>
          <ac:picMkLst>
            <pc:docMk/>
            <pc:sldMk cId="3052787118" sldId="262"/>
            <ac:picMk id="5" creationId="{975AAEAD-E6F3-4D5C-A210-58BAF7C2A55C}"/>
          </ac:picMkLst>
        </pc:picChg>
      </pc:sldChg>
      <pc:sldChg chg="delSp modSp new mod">
        <pc:chgData name="Ameer Hamza" userId="435323fbd64e92cf" providerId="LiveId" clId="{12A4BBCB-A565-4282-916D-9B8BDEBFAB23}" dt="2023-06-09T04:54:26.739" v="37" actId="478"/>
        <pc:sldMkLst>
          <pc:docMk/>
          <pc:sldMk cId="291487880" sldId="263"/>
        </pc:sldMkLst>
        <pc:spChg chg="del">
          <ac:chgData name="Ameer Hamza" userId="435323fbd64e92cf" providerId="LiveId" clId="{12A4BBCB-A565-4282-916D-9B8BDEBFAB23}" dt="2023-06-09T04:54:26.739" v="37" actId="478"/>
          <ac:spMkLst>
            <pc:docMk/>
            <pc:sldMk cId="291487880" sldId="263"/>
            <ac:spMk id="2" creationId="{67E9BDB1-9608-40D7-8486-1D8C79234AD8}"/>
          </ac:spMkLst>
        </pc:spChg>
        <pc:spChg chg="mod">
          <ac:chgData name="Ameer Hamza" userId="435323fbd64e92cf" providerId="LiveId" clId="{12A4BBCB-A565-4282-916D-9B8BDEBFAB23}" dt="2023-06-09T04:54:22.350" v="36" actId="403"/>
          <ac:spMkLst>
            <pc:docMk/>
            <pc:sldMk cId="291487880" sldId="263"/>
            <ac:spMk id="3" creationId="{8D5DE725-9977-4C63-BF35-70303D3B7B42}"/>
          </ac:spMkLst>
        </pc:spChg>
      </pc:sldChg>
      <pc:sldChg chg="addSp modSp new mod">
        <pc:chgData name="Ameer Hamza" userId="435323fbd64e92cf" providerId="LiveId" clId="{12A4BBCB-A565-4282-916D-9B8BDEBFAB23}" dt="2023-06-09T05:03:24.142" v="49" actId="14100"/>
        <pc:sldMkLst>
          <pc:docMk/>
          <pc:sldMk cId="154231482" sldId="264"/>
        </pc:sldMkLst>
        <pc:spChg chg="mod">
          <ac:chgData name="Ameer Hamza" userId="435323fbd64e92cf" providerId="LiveId" clId="{12A4BBCB-A565-4282-916D-9B8BDEBFAB23}" dt="2023-06-09T05:03:00.915" v="45" actId="20577"/>
          <ac:spMkLst>
            <pc:docMk/>
            <pc:sldMk cId="154231482" sldId="264"/>
            <ac:spMk id="2" creationId="{1E4FF750-5375-4BBB-AC25-BC3D803CE52D}"/>
          </ac:spMkLst>
        </pc:spChg>
        <pc:spChg chg="mod">
          <ac:chgData name="Ameer Hamza" userId="435323fbd64e92cf" providerId="LiveId" clId="{12A4BBCB-A565-4282-916D-9B8BDEBFAB23}" dt="2023-06-09T05:03:03.326" v="46"/>
          <ac:spMkLst>
            <pc:docMk/>
            <pc:sldMk cId="154231482" sldId="264"/>
            <ac:spMk id="3" creationId="{BD7BEA47-0C73-4E8E-926E-18A7B032F6E0}"/>
          </ac:spMkLst>
        </pc:spChg>
        <pc:picChg chg="add mod">
          <ac:chgData name="Ameer Hamza" userId="435323fbd64e92cf" providerId="LiveId" clId="{12A4BBCB-A565-4282-916D-9B8BDEBFAB23}" dt="2023-06-09T05:03:24.142" v="49" actId="14100"/>
          <ac:picMkLst>
            <pc:docMk/>
            <pc:sldMk cId="154231482" sldId="264"/>
            <ac:picMk id="5" creationId="{33CE960A-0E0F-458D-B81F-27BD21A06C92}"/>
          </ac:picMkLst>
        </pc:picChg>
      </pc:sldChg>
    </pc:docChg>
  </pc:docChgLst>
</pc:chgInfo>
</file>

<file path=ppt/media/image1.png>
</file>

<file path=ppt/media/image2.pn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107039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553098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360202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202726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30479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1129072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7535249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914886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01265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80802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05613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6641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450573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0776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195406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166684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05920-52F7-452C-9D09-D9AA06DC5FD1}" type="datetimeFigureOut">
              <a:rPr lang="en-PK" smtClean="0"/>
              <a:t>09-Jun-2023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9A8F96D-7FCE-4A65-812C-ABB12698CC9F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632543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C2251-0742-49A8-BB9C-79AC10463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1817" y="1163468"/>
            <a:ext cx="7766936" cy="1646302"/>
          </a:xfrm>
        </p:spPr>
        <p:txBody>
          <a:bodyPr/>
          <a:lstStyle/>
          <a:p>
            <a:r>
              <a:rPr lang="en-US" sz="4000" dirty="0"/>
              <a:t>Plant Disease Prediction System</a:t>
            </a:r>
            <a:endParaRPr lang="en-PK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EEF3CF-F129-42DA-90E3-B54AF2BDF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3438631"/>
            <a:ext cx="7766936" cy="2064217"/>
          </a:xfrm>
        </p:spPr>
        <p:txBody>
          <a:bodyPr>
            <a:normAutofit/>
          </a:bodyPr>
          <a:lstStyle/>
          <a:p>
            <a:r>
              <a:rPr lang="en-US" dirty="0"/>
              <a:t>Presented By:</a:t>
            </a:r>
          </a:p>
          <a:p>
            <a:r>
              <a:rPr lang="en-US" dirty="0"/>
              <a:t>Ameer Hamza (Fa19-BSCS-443)</a:t>
            </a:r>
          </a:p>
          <a:p>
            <a:r>
              <a:rPr lang="en-US" dirty="0" err="1"/>
              <a:t>Moeez</a:t>
            </a:r>
            <a:r>
              <a:rPr lang="en-US" dirty="0"/>
              <a:t> Ammar (Fa19-BSCS-134)</a:t>
            </a:r>
          </a:p>
          <a:p>
            <a:r>
              <a:rPr lang="en-US" dirty="0"/>
              <a:t>Sidra Iftikhar (Fa19-BSCS-117)</a:t>
            </a:r>
          </a:p>
          <a:p>
            <a:r>
              <a:rPr lang="en-US" dirty="0"/>
              <a:t>Presented To: Miss Gulshan Saleem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60939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67140-7798-41EF-A9EB-BD104F551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Diseases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6B289-187F-4708-9DCB-0A7C20796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Early detection and accurate diagnosis can prevent crop losses, reduce pesticide usage, and enhance agricultural productivity.</a:t>
            </a:r>
          </a:p>
          <a:p>
            <a:r>
              <a:rPr lang="en-US" dirty="0"/>
              <a:t>To provide an overview of plant disease prediction using Deep learning and highlight its significance in agriculture.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17815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0EA15-1150-4D54-AEA0-D3AF40703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Libraries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08E61-8BB6-4C1D-99ED-47E69A0FF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endParaRPr lang="en-US" dirty="0"/>
          </a:p>
          <a:p>
            <a:r>
              <a:rPr lang="en-US" dirty="0" err="1"/>
              <a:t>Keras</a:t>
            </a:r>
            <a:endParaRPr lang="en-US" dirty="0"/>
          </a:p>
          <a:p>
            <a:r>
              <a:rPr lang="en-US" dirty="0" err="1"/>
              <a:t>Numpy</a:t>
            </a:r>
            <a:endParaRPr lang="en-US" dirty="0"/>
          </a:p>
          <a:p>
            <a:r>
              <a:rPr lang="en-US" dirty="0" err="1"/>
              <a:t>Os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903796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744D4-C986-45CD-85D1-A6763CE0C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FrontEnd</a:t>
            </a:r>
            <a:br>
              <a:rPr lang="en-US" dirty="0"/>
            </a:b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3D085-9EC5-439D-ADEF-C49C16921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Flask</a:t>
            </a:r>
          </a:p>
          <a:p>
            <a:r>
              <a:rPr lang="en-US" dirty="0"/>
              <a:t>HTML</a:t>
            </a:r>
          </a:p>
          <a:p>
            <a:r>
              <a:rPr lang="en-US" dirty="0"/>
              <a:t>CSS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498021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093A3-3113-4721-98FF-4FFA842E5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Used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38E9A-4B33-4629-85F2-CB9F2C0C2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MobileNetV2</a:t>
            </a:r>
          </a:p>
          <a:p>
            <a:r>
              <a:rPr lang="en-US" dirty="0"/>
              <a:t>Custom VGG19</a:t>
            </a:r>
          </a:p>
          <a:p>
            <a:r>
              <a:rPr lang="en-US" dirty="0"/>
              <a:t>Used Transfer Learning to Train MobileNetV2 Model on VGG19 with the Process of Hybridization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343298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FF750-5375-4BBB-AC25-BC3D803C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BEA47-0C73-4E8E-926E-18A7B032F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https://www.kaggle.com/datasets/vipoooool/new-plant-diseases-dataset</a:t>
            </a:r>
            <a:endParaRPr lang="en-P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CE960A-0E0F-458D-B81F-27BD21A06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61" y="3024500"/>
            <a:ext cx="9288689" cy="21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31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8657F-56E9-4DCA-BBBC-4CFF3E25F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Demonstration</a:t>
            </a:r>
            <a:endParaRPr lang="en-PK" dirty="0"/>
          </a:p>
        </p:txBody>
      </p:sp>
      <p:pic>
        <p:nvPicPr>
          <p:cNvPr id="4" name="WhatsApp Video 2023-06-09 at 6.42.11 AM">
            <a:hlinkClick r:id="" action="ppaction://media"/>
            <a:extLst>
              <a:ext uri="{FF2B5EF4-FFF2-40B4-BE49-F238E27FC236}">
                <a16:creationId xmlns:a16="http://schemas.microsoft.com/office/drawing/2014/main" id="{0DFD18ED-585A-41BC-A919-4AE8DAE2ABD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7799" y="1381126"/>
            <a:ext cx="8473499" cy="4660900"/>
          </a:xfrm>
        </p:spPr>
      </p:pic>
    </p:spTree>
    <p:extLst>
      <p:ext uri="{BB962C8B-B14F-4D97-AF65-F5344CB8AC3E}">
        <p14:creationId xmlns:p14="http://schemas.microsoft.com/office/powerpoint/2010/main" val="1178102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80019-0E8D-4211-8EAE-FA2F4F7F7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  <a:br>
              <a:rPr lang="en-US" dirty="0"/>
            </a:br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5AAEAD-E6F3-4D5C-A210-58BAF7C2A5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168" y="2160588"/>
            <a:ext cx="6903701" cy="3881437"/>
          </a:xfrm>
        </p:spPr>
      </p:pic>
    </p:spTree>
    <p:extLst>
      <p:ext uri="{BB962C8B-B14F-4D97-AF65-F5344CB8AC3E}">
        <p14:creationId xmlns:p14="http://schemas.microsoft.com/office/powerpoint/2010/main" val="3052787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DE725-9977-4C63-BF35-70303D3B7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1500" dirty="0"/>
              <a:t>THE END</a:t>
            </a:r>
            <a:endParaRPr lang="en-PK" sz="11500" dirty="0"/>
          </a:p>
        </p:txBody>
      </p:sp>
    </p:spTree>
    <p:extLst>
      <p:ext uri="{BB962C8B-B14F-4D97-AF65-F5344CB8AC3E}">
        <p14:creationId xmlns:p14="http://schemas.microsoft.com/office/powerpoint/2010/main" val="29148788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38</TotalTime>
  <Words>117</Words>
  <Application>Microsoft Office PowerPoint</Application>
  <PresentationFormat>Widescreen</PresentationFormat>
  <Paragraphs>27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Plant Disease Prediction System</vt:lpstr>
      <vt:lpstr>Plant Diseases</vt:lpstr>
      <vt:lpstr>Important Libraries</vt:lpstr>
      <vt:lpstr>FrontEnd </vt:lpstr>
      <vt:lpstr>Model Used</vt:lpstr>
      <vt:lpstr>Dataset</vt:lpstr>
      <vt:lpstr>Model Demonstration</vt:lpstr>
      <vt:lpstr>Result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Disease Prediction System</dc:title>
  <dc:creator>Ameer Hamza</dc:creator>
  <cp:lastModifiedBy>Ameer Hamza</cp:lastModifiedBy>
  <cp:revision>1</cp:revision>
  <dcterms:created xsi:type="dcterms:W3CDTF">2023-06-09T04:19:28Z</dcterms:created>
  <dcterms:modified xsi:type="dcterms:W3CDTF">2023-06-09T06:27:39Z</dcterms:modified>
</cp:coreProperties>
</file>

<file path=docProps/thumbnail.jpeg>
</file>